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6" r:id="rId10"/>
    <p:sldId id="267" r:id="rId11"/>
    <p:sldId id="269" r:id="rId12"/>
    <p:sldId id="268" r:id="rId13"/>
    <p:sldId id="262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C8BF4-A9DC-4DA5-ADE2-95B48968B8D1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E949F-C3AA-49B5-8D98-AC42BAB94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5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5A32F-318F-43C0-8B54-866AAFBEC802}" type="datetimeFigureOut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E1384-1E58-4968-AB03-B40DFF2E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677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E913-9F92-4791-BFD8-CC47473E8887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94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E217-B0AD-43B5-8619-03DB9260FA40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249B-8B45-4F7E-8D32-6F5F83A3C2D7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301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60C0-FF58-4773-97EB-8E1024A37FA0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932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73FC-56A4-4491-987E-8EBC97FF9812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82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6B3E5-ED74-49E3-8A9E-DF4A26C8E728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54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18EED-00E7-46A8-AA02-9661883110A5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62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9AA5-A887-433C-8410-79014F472FE1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688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7D3-457C-4FA7-BD81-EB2C2F0F6F69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69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95C4C-58F1-4D34-84E8-22D7A3665050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8211" y="6248400"/>
            <a:ext cx="764215" cy="365125"/>
          </a:xfrm>
        </p:spPr>
        <p:txBody>
          <a:bodyPr/>
          <a:lstStyle>
            <a:lvl1pPr>
              <a:defRPr sz="3600"/>
            </a:lvl1pPr>
          </a:lstStyle>
          <a:p>
            <a:fld id="{65BC3E34-AF67-421E-9D4D-75D1240E383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6084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859A-988D-4F75-B33A-F7910AE8B4EF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83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0B02-E0A9-465E-A756-93E3D0B2EFF0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8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BEFDE-AAB1-4809-8363-FF0F92A1BE03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0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ED2AB-DEA1-435B-BAA1-5D9356F9D9E7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1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1CA1-00B9-435B-8F90-840135E9683A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95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B858-14B6-494C-A2CA-63605D30EE08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B112-76ED-416C-A0E1-23983BFA7FEC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17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E81C-1967-4F3A-8C64-27946CAEAFCE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19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E505D32-D02E-48E5-933A-4C31CA5B1617}" type="datetime1">
              <a:rPr kumimoji="1" lang="ja-JP" altLang="en-US" smtClean="0"/>
              <a:t>2019/7/17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5BC3E34-AF67-421E-9D4D-75D1240E3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  <p:sldLayoutId id="2147483740" r:id="rId18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6000" y="1732585"/>
            <a:ext cx="9601200" cy="2509213"/>
          </a:xfrm>
        </p:spPr>
        <p:txBody>
          <a:bodyPr>
            <a:normAutofit/>
          </a:bodyPr>
          <a:lstStyle/>
          <a:p>
            <a:pPr algn="ctr"/>
            <a:r>
              <a:rPr lang="ja-JP" altLang="en-US" sz="7200" dirty="0"/>
              <a:t>基礎</a:t>
            </a:r>
            <a:r>
              <a:rPr lang="ja-JP" altLang="en-US" sz="7200" dirty="0" smtClean="0"/>
              <a:t>研究 </a:t>
            </a:r>
            <a:r>
              <a:rPr lang="en-US" altLang="ja-JP" sz="7200" dirty="0" smtClean="0"/>
              <a:t>C</a:t>
            </a:r>
            <a:r>
              <a:rPr lang="ja-JP" altLang="en-US" sz="7200" dirty="0" smtClean="0"/>
              <a:t>班 中間発表</a:t>
            </a:r>
            <a:r>
              <a:rPr lang="en-US" altLang="ja-JP" sz="7200" dirty="0" smtClean="0"/>
              <a:t/>
            </a:r>
            <a:br>
              <a:rPr lang="en-US" altLang="ja-JP" sz="7200" dirty="0" smtClean="0"/>
            </a:br>
            <a:r>
              <a:rPr lang="en-US" altLang="ja-JP" sz="7200" dirty="0" smtClean="0"/>
              <a:t>DORAEMON</a:t>
            </a:r>
            <a:endParaRPr kumimoji="1"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4431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フローチャート（３）</a:t>
            </a:r>
            <a:endParaRPr kumimoji="1" lang="ja-JP" altLang="en-US" sz="54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6D899C0-0DF8-4094-8680-2137D80655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2" t="1932" r="6816"/>
          <a:stretch/>
        </p:blipFill>
        <p:spPr>
          <a:xfrm>
            <a:off x="3608301" y="1242780"/>
            <a:ext cx="4645200" cy="561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8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/>
              <a:t>予算</a:t>
            </a:r>
            <a:endParaRPr kumimoji="1" lang="ja-JP" altLang="en-US" sz="5400" u="sng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479" y="1181099"/>
            <a:ext cx="8444040" cy="5432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0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/>
              <a:t>スケジュール</a:t>
            </a:r>
            <a:endParaRPr kumimoji="1" lang="ja-JP" altLang="en-US" sz="5400" u="sng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6" name="図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089" y="1013142"/>
            <a:ext cx="9322424" cy="5600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746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472717"/>
            <a:ext cx="12192000" cy="1596177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ご静聴ありがとうございました</a:t>
            </a:r>
            <a:endParaRPr kumimoji="1" lang="ja-JP" altLang="en-US" sz="5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6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班員・役割</a:t>
            </a:r>
            <a:endParaRPr kumimoji="1" lang="ja-JP" altLang="en-US" sz="54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1075" y="1714501"/>
            <a:ext cx="10364452" cy="4305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ja-JP" altLang="en-US" sz="4000" dirty="0" smtClean="0"/>
              <a:t>加藤 恵太 （ 管理 ・ リーダー ）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4000" dirty="0" smtClean="0"/>
              <a:t>帖佐 有希 （ ハンド ・ 会計）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4000" dirty="0"/>
              <a:t>池田 </a:t>
            </a:r>
            <a:r>
              <a:rPr lang="ja-JP" altLang="ja-JP" sz="4000" dirty="0"/>
              <a:t>依央</a:t>
            </a:r>
            <a:r>
              <a:rPr lang="en-US" altLang="ja-JP" sz="4000" dirty="0"/>
              <a:t> </a:t>
            </a:r>
            <a:r>
              <a:rPr lang="ja-JP" altLang="en-US" sz="4000" dirty="0" smtClean="0"/>
              <a:t>（ 機械 ）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4000" dirty="0" smtClean="0"/>
              <a:t>小野 達也 （ 制御 ）</a:t>
            </a:r>
            <a:endParaRPr lang="en-US" altLang="ja-JP" sz="40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sz="4000" dirty="0" smtClean="0"/>
              <a:t>小倉 </a:t>
            </a:r>
            <a:r>
              <a:rPr lang="ja-JP" altLang="en-US" sz="4000" dirty="0" smtClean="0"/>
              <a:t>大樹 </a:t>
            </a:r>
            <a:r>
              <a:rPr lang="ja-JP" altLang="en-US" sz="4000" dirty="0" smtClean="0"/>
              <a:t>（ 回路 ）</a:t>
            </a:r>
            <a:endParaRPr lang="en-US" altLang="ja-JP" sz="4000" dirty="0" smtClean="0"/>
          </a:p>
          <a:p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/>
              <a:t>概要</a:t>
            </a:r>
            <a:endParaRPr kumimoji="1" lang="ja-JP" altLang="en-US" sz="54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1075" y="1181100"/>
            <a:ext cx="10364452" cy="535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名称 </a:t>
            </a:r>
            <a:r>
              <a:rPr kumimoji="1" lang="en-US" altLang="ja-JP" sz="3600" dirty="0" smtClean="0">
                <a:latin typeface="+mn-ea"/>
              </a:rPr>
              <a:t>:</a:t>
            </a:r>
            <a:r>
              <a:rPr kumimoji="1" lang="en-US" altLang="ja-JP" sz="3600" dirty="0" smtClean="0"/>
              <a:t> </a:t>
            </a:r>
            <a:r>
              <a:rPr kumimoji="1" lang="en-US" altLang="ja-JP" sz="3600" dirty="0" smtClean="0">
                <a:latin typeface="+mn-ea"/>
              </a:rPr>
              <a:t>DORAEMON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dirty="0" smtClean="0"/>
              <a:t>寸法 </a:t>
            </a:r>
            <a:r>
              <a:rPr lang="en-US" altLang="ja-JP" sz="3600" dirty="0" smtClean="0">
                <a:latin typeface="+mn-ea"/>
              </a:rPr>
              <a:t>:</a:t>
            </a:r>
            <a:r>
              <a:rPr lang="en-US" altLang="ja-JP" sz="3600" dirty="0" smtClean="0"/>
              <a:t> </a:t>
            </a:r>
            <a:r>
              <a:rPr lang="en-US" altLang="ja-JP" sz="3600" dirty="0" smtClean="0">
                <a:latin typeface="+mn-ea"/>
              </a:rPr>
              <a:t>φ80×120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dirty="0" smtClean="0"/>
              <a:t>材質 </a:t>
            </a:r>
            <a:r>
              <a:rPr lang="en-US" altLang="ja-JP" sz="3600" dirty="0" smtClean="0">
                <a:latin typeface="+mn-ea"/>
              </a:rPr>
              <a:t>:</a:t>
            </a:r>
            <a:r>
              <a:rPr lang="en-US" altLang="ja-JP" sz="3600" dirty="0" smtClean="0"/>
              <a:t> </a:t>
            </a:r>
            <a:r>
              <a:rPr lang="ja-JP" altLang="en-US" sz="3600" dirty="0"/>
              <a:t>アルミ</a:t>
            </a:r>
            <a:r>
              <a:rPr lang="ja-JP" altLang="en-US" sz="3600" dirty="0" smtClean="0"/>
              <a:t>、</a:t>
            </a:r>
            <a:r>
              <a:rPr lang="en-US" altLang="ja-JP" sz="3600" dirty="0" smtClean="0">
                <a:latin typeface="+mn-ea"/>
              </a:rPr>
              <a:t>ABS</a:t>
            </a:r>
            <a:r>
              <a:rPr lang="ja-JP" altLang="en-US" sz="3600" dirty="0" err="1" smtClean="0">
                <a:latin typeface="+mn-ea"/>
              </a:rPr>
              <a:t>、</a:t>
            </a:r>
            <a:r>
              <a:rPr lang="ja-JP" altLang="en-US" sz="3600" dirty="0" smtClean="0"/>
              <a:t>ゴム</a:t>
            </a:r>
            <a:endParaRPr lang="en-US" altLang="ja-JP" sz="3600" dirty="0" smtClean="0"/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3600" dirty="0" smtClean="0"/>
              <a:t>駆動 </a:t>
            </a:r>
            <a:r>
              <a:rPr lang="en-US" altLang="ja-JP" sz="3600" dirty="0" smtClean="0">
                <a:latin typeface="+mn-ea"/>
              </a:rPr>
              <a:t>: DC</a:t>
            </a:r>
            <a:r>
              <a:rPr lang="ja-JP" altLang="en-US" sz="3600" dirty="0" smtClean="0">
                <a:latin typeface="+mn-ea"/>
              </a:rPr>
              <a:t>モータ</a:t>
            </a:r>
            <a:endParaRPr lang="en-US" altLang="ja-JP" sz="36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3600" dirty="0">
                <a:latin typeface="+mn-ea"/>
              </a:rPr>
              <a:t> </a:t>
            </a:r>
            <a:r>
              <a:rPr lang="en-US" altLang="ja-JP" sz="3600" dirty="0" smtClean="0">
                <a:latin typeface="+mn-ea"/>
              </a:rPr>
              <a:t>        </a:t>
            </a:r>
            <a:r>
              <a:rPr lang="ja-JP" altLang="en-US" sz="3600" dirty="0" smtClean="0">
                <a:latin typeface="+mn-ea"/>
              </a:rPr>
              <a:t>サーボモータ</a:t>
            </a:r>
            <a:endParaRPr lang="en-US" altLang="ja-JP" sz="36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3600" dirty="0" smtClean="0">
                <a:latin typeface="+mn-ea"/>
              </a:rPr>
              <a:t>コンセプト </a:t>
            </a:r>
            <a:r>
              <a:rPr lang="en-US" altLang="ja-JP" sz="3600" dirty="0" smtClean="0">
                <a:latin typeface="+mn-ea"/>
              </a:rPr>
              <a:t>: </a:t>
            </a:r>
            <a:r>
              <a:rPr lang="ja-JP" altLang="en-US" sz="3600" dirty="0" smtClean="0">
                <a:latin typeface="+mn-ea"/>
              </a:rPr>
              <a:t>フレキシブル（ 柔軟性 ）</a:t>
            </a:r>
            <a:endParaRPr lang="en-US" altLang="ja-JP" sz="36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sz="3600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622" y="1652588"/>
            <a:ext cx="2688418" cy="290671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5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5400" u="sng" dirty="0" smtClean="0"/>
              <a:t>把持部</a:t>
            </a:r>
            <a:endParaRPr kumimoji="1" lang="ja-JP" altLang="en-US" sz="54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1075" y="1181100"/>
            <a:ext cx="10364452" cy="5359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ja-JP" altLang="en-US" sz="3600" dirty="0"/>
              <a:t>ジャミング転移を</a:t>
            </a:r>
            <a:r>
              <a:rPr lang="ja-JP" altLang="en-US" sz="3600" dirty="0" smtClean="0"/>
              <a:t>利用</a:t>
            </a:r>
            <a:endParaRPr kumimoji="1" lang="en-US" altLang="ja-JP" sz="36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kumimoji="1" lang="ja-JP" altLang="en-US" sz="3600" dirty="0" smtClean="0"/>
              <a:t>対象物の形状に変形</a:t>
            </a:r>
            <a:endParaRPr kumimoji="1" lang="en-US" altLang="ja-JP" sz="3600" dirty="0" smtClean="0"/>
          </a:p>
          <a:p>
            <a:pPr marL="0" indent="0">
              <a:lnSpc>
                <a:spcPct val="100000"/>
              </a:lnSpc>
              <a:buNone/>
            </a:pPr>
            <a:endParaRPr kumimoji="1" lang="ja-JP" altLang="en-US" sz="3600" dirty="0"/>
          </a:p>
        </p:txBody>
      </p:sp>
      <p:pic>
        <p:nvPicPr>
          <p:cNvPr id="5" name="図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12" y="2618105"/>
            <a:ext cx="1967548" cy="3061970"/>
          </a:xfrm>
          <a:prstGeom prst="rect">
            <a:avLst/>
          </a:prstGeom>
        </p:spPr>
      </p:pic>
      <p:pic>
        <p:nvPicPr>
          <p:cNvPr id="6" name="図 5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198" y="3254375"/>
            <a:ext cx="1943100" cy="2438400"/>
          </a:xfrm>
          <a:prstGeom prst="rect">
            <a:avLst/>
          </a:prstGeom>
        </p:spPr>
      </p:pic>
      <p:pic>
        <p:nvPicPr>
          <p:cNvPr id="7" name="図 6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363" y="3432175"/>
            <a:ext cx="1999928" cy="2260600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>
          <a:xfrm>
            <a:off x="3307733" y="4269359"/>
            <a:ext cx="1282292" cy="635154"/>
          </a:xfrm>
          <a:prstGeom prst="rightArrow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7361471" y="4269359"/>
            <a:ext cx="1282292" cy="635154"/>
          </a:xfrm>
          <a:prstGeom prst="rightArrow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1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/>
              <a:t>フィールド</a:t>
            </a:r>
            <a:endParaRPr kumimoji="1" lang="ja-JP" altLang="en-US" sz="5400" u="sng" dirty="0"/>
          </a:p>
        </p:txBody>
      </p:sp>
      <p:pic>
        <p:nvPicPr>
          <p:cNvPr id="4" name="図 3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976" y="1435100"/>
            <a:ext cx="4102724" cy="4066052"/>
          </a:xfrm>
          <a:prstGeom prst="rect">
            <a:avLst/>
          </a:prstGeom>
        </p:spPr>
      </p:pic>
      <p:pic>
        <p:nvPicPr>
          <p:cNvPr id="5" name="図 4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039" y="2101362"/>
            <a:ext cx="4253201" cy="339979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491907" y="5755152"/>
            <a:ext cx="1606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外観図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93208" y="5750169"/>
            <a:ext cx="1606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上面図</a:t>
            </a:r>
            <a:endParaRPr kumimoji="1" lang="ja-JP" altLang="en-US" sz="3200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4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システム</a:t>
            </a:r>
            <a:r>
              <a:rPr lang="ja-JP" altLang="en-US" sz="5400" u="sng" dirty="0"/>
              <a:t>構成図</a:t>
            </a:r>
            <a:endParaRPr kumimoji="1" lang="ja-JP" altLang="en-US" sz="54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16005" t="3517" r="18869" b="1"/>
          <a:stretch/>
        </p:blipFill>
        <p:spPr>
          <a:xfrm>
            <a:off x="901076" y="736600"/>
            <a:ext cx="9384335" cy="59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モータ</a:t>
            </a:r>
            <a:r>
              <a:rPr lang="ja-JP" altLang="en-US" sz="5400" u="sng" dirty="0"/>
              <a:t>ドライバ</a:t>
            </a:r>
            <a:r>
              <a:rPr lang="ja-JP" altLang="en-US" sz="5400" u="sng" dirty="0" smtClean="0"/>
              <a:t>の回路図</a:t>
            </a:r>
            <a:endParaRPr kumimoji="1" lang="ja-JP" altLang="en-US" sz="54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4" y="1181100"/>
            <a:ext cx="7235826" cy="5485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7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フローチャート（１）</a:t>
            </a:r>
            <a:endParaRPr kumimoji="1" lang="ja-JP" altLang="en-US" sz="54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7646DF7-D409-4092-BB67-100157F6F1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3674" r="9701" b="2089"/>
          <a:stretch/>
        </p:blipFill>
        <p:spPr>
          <a:xfrm>
            <a:off x="4267086" y="973199"/>
            <a:ext cx="3632430" cy="588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1076" y="0"/>
            <a:ext cx="10364451" cy="1181100"/>
          </a:xfrm>
        </p:spPr>
        <p:txBody>
          <a:bodyPr>
            <a:normAutofit/>
          </a:bodyPr>
          <a:lstStyle/>
          <a:p>
            <a:pPr algn="l"/>
            <a:r>
              <a:rPr lang="ja-JP" altLang="en-US" sz="5400" u="sng" dirty="0" smtClean="0"/>
              <a:t>フローチャート（２）</a:t>
            </a:r>
            <a:endParaRPr kumimoji="1" lang="ja-JP" altLang="en-US" sz="54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3E34-AF67-421E-9D4D-75D1240E3832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1D29A26-1F33-4C64-B292-2D2F27CBB3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7" t="1705" r="9581" b="5659"/>
          <a:stretch/>
        </p:blipFill>
        <p:spPr>
          <a:xfrm>
            <a:off x="4195764" y="1076062"/>
            <a:ext cx="3775073" cy="565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7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77</TotalTime>
  <Words>114</Words>
  <Application>Microsoft Office PowerPoint</Application>
  <PresentationFormat>ワイド画面</PresentationFormat>
  <Paragraphs>40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游ゴシック</vt:lpstr>
      <vt:lpstr>Arial</vt:lpstr>
      <vt:lpstr>Tw Cen MT</vt:lpstr>
      <vt:lpstr>Wingdings</vt:lpstr>
      <vt:lpstr>しずく</vt:lpstr>
      <vt:lpstr>基礎研究 C班 中間発表 DORAEMON</vt:lpstr>
      <vt:lpstr>班員・役割</vt:lpstr>
      <vt:lpstr>概要</vt:lpstr>
      <vt:lpstr>把持部</vt:lpstr>
      <vt:lpstr>フィールド</vt:lpstr>
      <vt:lpstr>システム構成図</vt:lpstr>
      <vt:lpstr>モータドライバの回路図</vt:lpstr>
      <vt:lpstr>フローチャート（１）</vt:lpstr>
      <vt:lpstr>フローチャート（２）</vt:lpstr>
      <vt:lpstr>フローチャート（３）</vt:lpstr>
      <vt:lpstr>予算</vt:lpstr>
      <vt:lpstr>スケジュール</vt:lpstr>
      <vt:lpstr>ご静聴ありがとうございました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基礎研究 C班 中間発表 DORAEMON</dc:title>
  <dc:creator>profile</dc:creator>
  <cp:lastModifiedBy>profile</cp:lastModifiedBy>
  <cp:revision>14</cp:revision>
  <cp:lastPrinted>2019-07-10T05:22:34Z</cp:lastPrinted>
  <dcterms:created xsi:type="dcterms:W3CDTF">2019-07-10T04:13:15Z</dcterms:created>
  <dcterms:modified xsi:type="dcterms:W3CDTF">2019-07-17T04:25:53Z</dcterms:modified>
</cp:coreProperties>
</file>