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50" d="100"/>
          <a:sy n="50" d="100"/>
        </p:scale>
        <p:origin x="-1278" y="-13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BC86C-888E-424B-884C-1982A906D4A5}" type="datetimeFigureOut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4357B-8EE9-410D-9C88-B6AFEF96F0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6199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BC86C-888E-424B-884C-1982A906D4A5}" type="datetimeFigureOut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4357B-8EE9-410D-9C88-B6AFEF96F0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4404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BC86C-888E-424B-884C-1982A906D4A5}" type="datetimeFigureOut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4357B-8EE9-410D-9C88-B6AFEF96F0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0820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BC86C-888E-424B-884C-1982A906D4A5}" type="datetimeFigureOut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4357B-8EE9-410D-9C88-B6AFEF96F0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2862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BC86C-888E-424B-884C-1982A906D4A5}" type="datetimeFigureOut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4357B-8EE9-410D-9C88-B6AFEF96F0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053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BC86C-888E-424B-884C-1982A906D4A5}" type="datetimeFigureOut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4357B-8EE9-410D-9C88-B6AFEF96F0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9094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BC86C-888E-424B-884C-1982A906D4A5}" type="datetimeFigureOut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4357B-8EE9-410D-9C88-B6AFEF96F0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0402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BC86C-888E-424B-884C-1982A906D4A5}" type="datetimeFigureOut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4357B-8EE9-410D-9C88-B6AFEF96F0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9496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BC86C-888E-424B-884C-1982A906D4A5}" type="datetimeFigureOut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4357B-8EE9-410D-9C88-B6AFEF96F0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3791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BC86C-888E-424B-884C-1982A906D4A5}" type="datetimeFigureOut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4357B-8EE9-410D-9C88-B6AFEF96F0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6538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BC86C-888E-424B-884C-1982A906D4A5}" type="datetimeFigureOut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4357B-8EE9-410D-9C88-B6AFEF96F0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2085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0BC86C-888E-424B-884C-1982A906D4A5}" type="datetimeFigureOut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64357B-8EE9-410D-9C88-B6AFEF96F0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8936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基礎研究</a:t>
            </a:r>
            <a:r>
              <a:rPr kumimoji="1" lang="en-US" altLang="ja-JP" dirty="0" smtClean="0"/>
              <a:t>B</a:t>
            </a:r>
            <a:r>
              <a:rPr kumimoji="1" lang="ja-JP" altLang="en-US" dirty="0" smtClean="0"/>
              <a:t>班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906838"/>
            <a:ext cx="9144000" cy="1655762"/>
          </a:xfrm>
        </p:spPr>
        <p:txBody>
          <a:bodyPr/>
          <a:lstStyle/>
          <a:p>
            <a:r>
              <a:rPr lang="ja-JP" altLang="en-US" dirty="0" smtClean="0"/>
              <a:t>メンバー：</a:t>
            </a:r>
            <a:r>
              <a:rPr lang="ja-JP" altLang="ja-JP" dirty="0"/>
              <a:t>前田昂星（代表）、礒部海翔、谷口</a:t>
            </a:r>
            <a:r>
              <a:rPr lang="ja-JP" altLang="ja-JP" dirty="0" smtClean="0"/>
              <a:t>太一</a:t>
            </a:r>
            <a:endParaRPr lang="en-US" altLang="ja-JP" dirty="0" smtClean="0"/>
          </a:p>
          <a:p>
            <a:r>
              <a:rPr lang="ja-JP" altLang="ja-JP" dirty="0" smtClean="0"/>
              <a:t>大原</a:t>
            </a:r>
            <a:r>
              <a:rPr lang="ja-JP" altLang="ja-JP" dirty="0"/>
              <a:t>香里、小林大起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63492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2-6. </a:t>
            </a:r>
            <a:r>
              <a:rPr kumimoji="1" lang="ja-JP" altLang="en-US" dirty="0" smtClean="0"/>
              <a:t>回路（</a:t>
            </a:r>
            <a:r>
              <a:rPr lang="en-US" altLang="ja-JP" dirty="0"/>
              <a:t>2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図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825626"/>
            <a:ext cx="10515600" cy="43513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16340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95400" y="2781299"/>
            <a:ext cx="9734550" cy="1338263"/>
          </a:xfrm>
        </p:spPr>
        <p:txBody>
          <a:bodyPr/>
          <a:lstStyle/>
          <a:p>
            <a:r>
              <a:rPr kumimoji="1" lang="ja-JP" altLang="en-US" dirty="0" smtClean="0"/>
              <a:t>ご清聴ありがとうございました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08672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1. </a:t>
            </a:r>
            <a:r>
              <a:rPr kumimoji="1" lang="ja-JP" altLang="en-US" dirty="0" smtClean="0"/>
              <a:t>製品概要</a:t>
            </a:r>
            <a:endParaRPr kumimoji="1" lang="ja-JP" altLang="en-US" dirty="0"/>
          </a:p>
        </p:txBody>
      </p:sp>
      <p:pic>
        <p:nvPicPr>
          <p:cNvPr id="3074" name="Picture 2" descr="F:\基礎研究\通常改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4850" y="514350"/>
            <a:ext cx="5294623" cy="6048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コンセプト「負傷者に優しい多機能台車」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pPr lvl="1"/>
            <a:r>
              <a:rPr lang="ja-JP" altLang="en-US" dirty="0" smtClean="0"/>
              <a:t>展開</a:t>
            </a:r>
            <a:r>
              <a:rPr lang="ja-JP" altLang="en-US" dirty="0"/>
              <a:t>機能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コントローラーによる電動アシスト機能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障害物衝突回避機能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ブザー</a:t>
            </a:r>
            <a:endParaRPr kumimoji="1" lang="en-US" altLang="ja-JP" dirty="0"/>
          </a:p>
          <a:p>
            <a:pPr lvl="1"/>
            <a:r>
              <a:rPr lang="ja-JP" altLang="en-US" dirty="0" smtClean="0"/>
              <a:t>ライト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雨よけ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（担架）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7291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2.</a:t>
            </a:r>
            <a:r>
              <a:rPr kumimoji="1" lang="ja-JP" altLang="en-US" dirty="0" smtClean="0"/>
              <a:t>機能</a:t>
            </a:r>
            <a:endParaRPr kumimoji="1" lang="ja-JP" altLang="en-US" dirty="0"/>
          </a:p>
        </p:txBody>
      </p:sp>
      <p:graphicFrame>
        <p:nvGraphicFramePr>
          <p:cNvPr id="8" name="コンテンツ プレースホルダー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7860999"/>
              </p:ext>
            </p:extLst>
          </p:nvPr>
        </p:nvGraphicFramePr>
        <p:xfrm>
          <a:off x="209550" y="1543054"/>
          <a:ext cx="11791950" cy="508635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4149341"/>
                <a:gridCol w="7642609"/>
              </a:tblGrid>
              <a:tr h="5086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800" kern="100" dirty="0">
                          <a:effectLst/>
                        </a:rPr>
                        <a:t>台車重量</a:t>
                      </a:r>
                      <a:endParaRPr lang="ja-JP" sz="28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</a:rPr>
                        <a:t>24[kg]</a:t>
                      </a:r>
                      <a:endParaRPr lang="ja-JP" sz="280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086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800" kern="100">
                          <a:effectLst/>
                        </a:rPr>
                        <a:t>台車寸法（平常時）</a:t>
                      </a:r>
                      <a:endParaRPr lang="ja-JP" sz="280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</a:rPr>
                        <a:t>700*960*1200[mm]</a:t>
                      </a:r>
                      <a:endParaRPr lang="ja-JP" sz="28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086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800" kern="100">
                          <a:effectLst/>
                        </a:rPr>
                        <a:t>台車寸法（緊急時）</a:t>
                      </a:r>
                      <a:endParaRPr lang="ja-JP" sz="280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</a:rPr>
                        <a:t>700*1860*1200 [mm]</a:t>
                      </a:r>
                      <a:endParaRPr lang="ja-JP" sz="280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086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800" kern="100">
                          <a:effectLst/>
                        </a:rPr>
                        <a:t>台車高さ</a:t>
                      </a:r>
                      <a:endParaRPr lang="ja-JP" sz="280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</a:rPr>
                        <a:t>515[mm]</a:t>
                      </a:r>
                      <a:endParaRPr lang="ja-JP" sz="280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086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800" kern="100">
                          <a:effectLst/>
                        </a:rPr>
                        <a:t>回路寸法</a:t>
                      </a:r>
                      <a:endParaRPr lang="ja-JP" sz="280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</a:rPr>
                        <a:t>50*700*240 [mm]</a:t>
                      </a:r>
                      <a:endParaRPr lang="ja-JP" sz="280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086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800" kern="100">
                          <a:effectLst/>
                        </a:rPr>
                        <a:t>負傷者の接する面</a:t>
                      </a:r>
                      <a:endParaRPr lang="ja-JP" sz="280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800" kern="100">
                          <a:effectLst/>
                        </a:rPr>
                        <a:t>布</a:t>
                      </a:r>
                      <a:endParaRPr lang="ja-JP" sz="280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086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800" kern="100">
                          <a:effectLst/>
                        </a:rPr>
                        <a:t>駆動方式</a:t>
                      </a:r>
                      <a:endParaRPr lang="ja-JP" sz="280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800" kern="100">
                          <a:effectLst/>
                        </a:rPr>
                        <a:t>駆動輪を地面に（固定輪に）押し当てアシストする</a:t>
                      </a:r>
                      <a:endParaRPr lang="ja-JP" sz="280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086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800" kern="100">
                          <a:effectLst/>
                        </a:rPr>
                        <a:t>操作方法</a:t>
                      </a:r>
                      <a:endParaRPr lang="ja-JP" sz="280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800" kern="100">
                          <a:effectLst/>
                        </a:rPr>
                        <a:t>有線コントローラー</a:t>
                      </a:r>
                      <a:endParaRPr lang="ja-JP" sz="280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086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800" kern="100">
                          <a:effectLst/>
                        </a:rPr>
                        <a:t>障害物接近の警告</a:t>
                      </a:r>
                      <a:endParaRPr lang="ja-JP" sz="280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</a:rPr>
                        <a:t>60[cm]</a:t>
                      </a:r>
                      <a:endParaRPr lang="ja-JP" sz="280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086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800" kern="100">
                          <a:effectLst/>
                        </a:rPr>
                        <a:t>障害物回避の自動停止</a:t>
                      </a:r>
                      <a:endParaRPr lang="ja-JP" sz="280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</a:rPr>
                        <a:t>30[cm]</a:t>
                      </a:r>
                      <a:endParaRPr lang="ja-JP" sz="28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761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2-1. </a:t>
            </a:r>
            <a:r>
              <a:rPr kumimoji="1" lang="ja-JP" altLang="en-US" dirty="0" smtClean="0"/>
              <a:t>展開機構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二つに重なった土台</a:t>
            </a:r>
            <a:r>
              <a:rPr kumimoji="1" lang="ja-JP" altLang="en-US" dirty="0" smtClean="0"/>
              <a:t>を引き出して展開</a:t>
            </a:r>
            <a:endParaRPr kumimoji="1" lang="ja-JP" altLang="en-US" dirty="0"/>
          </a:p>
        </p:txBody>
      </p:sp>
      <p:pic>
        <p:nvPicPr>
          <p:cNvPr id="2050" name="Picture 2" descr="F:\基礎研究\通常横向き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0810" y="2280775"/>
            <a:ext cx="3995343" cy="4355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F:\基礎研究\緊急横向き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369" r="5347" b="6367"/>
          <a:stretch/>
        </p:blipFill>
        <p:spPr bwMode="auto">
          <a:xfrm>
            <a:off x="6041053" y="2337924"/>
            <a:ext cx="6017598" cy="4355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右矢印 3"/>
          <p:cNvSpPr/>
          <p:nvPr/>
        </p:nvSpPr>
        <p:spPr>
          <a:xfrm>
            <a:off x="4936153" y="4001294"/>
            <a:ext cx="1257300" cy="914400"/>
          </a:xfrm>
          <a:prstGeom prst="righ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7808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2-2. </a:t>
            </a:r>
            <a:r>
              <a:rPr lang="ja-JP" altLang="en-US" dirty="0" smtClean="0"/>
              <a:t>電動アシスト機構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手持ちコントローラーで操作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lang="ja-JP" altLang="en-US" dirty="0" smtClean="0"/>
              <a:t>駆動タイヤを地面に押し付けアシスト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lang="ja-JP" altLang="en-US" dirty="0" smtClean="0"/>
              <a:t>展開は足で押し、ロックする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51600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2-3. </a:t>
            </a:r>
            <a:r>
              <a:rPr kumimoji="1" lang="ja-JP" altLang="en-US" dirty="0" smtClean="0"/>
              <a:t>雨よけ機構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負傷者用</a:t>
            </a:r>
            <a:r>
              <a:rPr kumimoji="1" lang="en-US" altLang="ja-JP" dirty="0" smtClean="0"/>
              <a:t>					</a:t>
            </a:r>
            <a:r>
              <a:rPr kumimoji="1" lang="ja-JP" altLang="en-US" dirty="0" smtClean="0"/>
              <a:t>・運搬者用</a:t>
            </a:r>
            <a:endParaRPr kumimoji="1" lang="en-US" altLang="ja-JP" dirty="0" smtClean="0"/>
          </a:p>
          <a:p>
            <a:endParaRPr lang="en-US" altLang="ja-JP" dirty="0"/>
          </a:p>
          <a:p>
            <a:endParaRPr kumimoji="1" lang="en-US" altLang="ja-JP" dirty="0" smtClean="0"/>
          </a:p>
          <a:p>
            <a:endParaRPr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  <p:pic>
        <p:nvPicPr>
          <p:cNvPr id="4" name="図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4187" y="2438400"/>
            <a:ext cx="4119564" cy="3886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79093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2-4. </a:t>
            </a:r>
            <a:r>
              <a:rPr kumimoji="1" lang="ja-JP" altLang="en-US" dirty="0" smtClean="0"/>
              <a:t>衝突回避機構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600 [mm]  </a:t>
            </a:r>
            <a:r>
              <a:rPr kumimoji="1" lang="ja-JP" altLang="en-US" dirty="0" smtClean="0"/>
              <a:t>→  ブザーによる警告</a:t>
            </a:r>
            <a:endParaRPr kumimoji="1" lang="en-US" altLang="ja-JP" dirty="0" smtClean="0"/>
          </a:p>
          <a:p>
            <a:r>
              <a:rPr lang="en-US" altLang="ja-JP" dirty="0" smtClean="0"/>
              <a:t>300 [mm]  </a:t>
            </a:r>
            <a:r>
              <a:rPr lang="ja-JP" altLang="en-US" dirty="0" smtClean="0"/>
              <a:t>→  電動アシストによる自動停止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kumimoji="1" lang="ja-JP" altLang="en-US" dirty="0" smtClean="0"/>
              <a:t>超音波センサ（</a:t>
            </a:r>
            <a:r>
              <a:rPr lang="en-US" altLang="ja-JP" dirty="0" smtClean="0"/>
              <a:t>HC-SR04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pic>
        <p:nvPicPr>
          <p:cNvPr id="2050" name="Picture 2" descr="http://akizukidenshi.com/img/goods/L/M-1100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9074" y="4175918"/>
            <a:ext cx="2668059" cy="2001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4707" y="2763442"/>
            <a:ext cx="5421843" cy="39231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45879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2-5. </a:t>
            </a:r>
            <a:r>
              <a:rPr kumimoji="1" lang="ja-JP" altLang="en-US" dirty="0" smtClean="0"/>
              <a:t>コントローラー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有線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ja-JP" altLang="en-US" dirty="0" smtClean="0"/>
              <a:t>片手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ja-JP" altLang="en-US" dirty="0" smtClean="0"/>
              <a:t>直感的な操作</a:t>
            </a:r>
            <a:endParaRPr kumimoji="1" lang="ja-JP" altLang="en-US" dirty="0"/>
          </a:p>
        </p:txBody>
      </p:sp>
      <p:pic>
        <p:nvPicPr>
          <p:cNvPr id="3076" name="Picture 4" descr="http://www.happinetonline.com/000001/product/71/4902370515671_5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7175" y="1295400"/>
            <a:ext cx="3943350" cy="3943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6089650" y="5619750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例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6435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2-6. </a:t>
            </a:r>
            <a:r>
              <a:rPr kumimoji="1" lang="ja-JP" altLang="en-US" dirty="0" smtClean="0"/>
              <a:t>回路（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pic>
        <p:nvPicPr>
          <p:cNvPr id="4" name="図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825626"/>
            <a:ext cx="10515600" cy="43513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06203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219</Words>
  <Application>Microsoft Office PowerPoint</Application>
  <PresentationFormat>ユーザー設定</PresentationFormat>
  <Paragraphs>61</Paragraphs>
  <Slides>11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2" baseType="lpstr">
      <vt:lpstr>Office テーマ</vt:lpstr>
      <vt:lpstr>基礎研究B班</vt:lpstr>
      <vt:lpstr>1. 製品概要</vt:lpstr>
      <vt:lpstr>2.機能</vt:lpstr>
      <vt:lpstr>2-1. 展開機構</vt:lpstr>
      <vt:lpstr>2-2. 電動アシスト機構</vt:lpstr>
      <vt:lpstr>2-3. 雨よけ機構</vt:lpstr>
      <vt:lpstr>2-4. 衝突回避機構</vt:lpstr>
      <vt:lpstr>2-5. コントローラー</vt:lpstr>
      <vt:lpstr>2-6. 回路（1）</vt:lpstr>
      <vt:lpstr>2-6. 回路（2）</vt:lpstr>
      <vt:lpstr>ご清聴ありがとうございました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基礎研究B班</dc:title>
  <dc:creator>前田昂星</dc:creator>
  <cp:lastModifiedBy>OPUCT</cp:lastModifiedBy>
  <cp:revision>7</cp:revision>
  <dcterms:created xsi:type="dcterms:W3CDTF">2017-07-11T21:54:23Z</dcterms:created>
  <dcterms:modified xsi:type="dcterms:W3CDTF">2017-07-12T05:27:26Z</dcterms:modified>
</cp:coreProperties>
</file>