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4" d="100"/>
          <a:sy n="94" d="100"/>
        </p:scale>
        <p:origin x="2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047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3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505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39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994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400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932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963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59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70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2286ED-F98C-4537-814E-A2D2CBF8650A}" type="datetimeFigureOut">
              <a:rPr kumimoji="1" lang="ja-JP" altLang="en-US" smtClean="0"/>
              <a:t>2017/7/10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9CCCB30-F175-4EC2-8DDB-F96282BFAD1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892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基礎研究　中間発表</a:t>
            </a:r>
            <a:endParaRPr kumimoji="1" lang="ja-JP" altLang="en-US" dirty="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800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C</a:t>
            </a:r>
            <a:r>
              <a:rPr kumimoji="1" lang="ja-JP" altLang="en-US" sz="2800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班</a:t>
            </a:r>
            <a:endParaRPr lang="en-US" altLang="ja-JP" sz="280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  <a:p>
            <a:r>
              <a:rPr kumimoji="1" lang="ja-JP" altLang="en-US" sz="280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森山連　</a:t>
            </a:r>
            <a:r>
              <a:rPr lang="ja-JP" altLang="en-US" sz="280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知花諒快　阿部心</a:t>
            </a:r>
            <a:r>
              <a:rPr lang="ja-JP" altLang="en-US" sz="2800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　</a:t>
            </a:r>
            <a:r>
              <a:rPr kumimoji="1" lang="ja-JP" altLang="en-US" sz="280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福井天</a:t>
            </a:r>
            <a:r>
              <a:rPr kumimoji="1" lang="ja-JP" altLang="en-US" sz="2800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哉　山本青空</a:t>
            </a:r>
            <a:endParaRPr kumimoji="1" lang="ja-JP" altLang="en-US" sz="2800" dirty="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0525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台車の概要</a:t>
            </a:r>
            <a:endParaRPr kumimoji="1" lang="ja-JP" altLang="en-US" dirty="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名称</a:t>
            </a:r>
            <a:r>
              <a:rPr lang="ja-JP" altLang="en-US" sz="2800" dirty="0"/>
              <a:t>・・</a:t>
            </a:r>
            <a:r>
              <a:rPr lang="ja-JP" altLang="en-US" sz="2800" dirty="0" smtClean="0"/>
              <a:t>・ドランシア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予想重量・・・</a:t>
            </a:r>
            <a:r>
              <a:rPr kumimoji="1" lang="en-US" altLang="ja-JP" sz="2800" dirty="0" smtClean="0"/>
              <a:t>30kg</a:t>
            </a:r>
          </a:p>
          <a:p>
            <a:r>
              <a:rPr lang="ja-JP" altLang="en-US" sz="2800" dirty="0" smtClean="0"/>
              <a:t>寸法（通常時）・・・</a:t>
            </a:r>
            <a:r>
              <a:rPr lang="en-US" altLang="ja-JP" sz="2800" dirty="0" smtClean="0"/>
              <a:t>1000×700×1200</a:t>
            </a:r>
            <a:r>
              <a:rPr lang="ja-JP" altLang="en-US" sz="2800" dirty="0" smtClean="0"/>
              <a:t>　［</a:t>
            </a:r>
            <a:r>
              <a:rPr lang="en-US" altLang="ja-JP" sz="2800" dirty="0" smtClean="0"/>
              <a:t>mm</a:t>
            </a:r>
            <a:r>
              <a:rPr lang="ja-JP" altLang="en-US" sz="2800" dirty="0" smtClean="0"/>
              <a:t>］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寸法（非常時）・・・</a:t>
            </a:r>
            <a:r>
              <a:rPr kumimoji="1" lang="en-US" altLang="ja-JP" sz="2800" dirty="0" smtClean="0"/>
              <a:t>1800×700×1200</a:t>
            </a:r>
            <a:r>
              <a:rPr kumimoji="1" lang="ja-JP" altLang="en-US" sz="2800" dirty="0" smtClean="0"/>
              <a:t>　［</a:t>
            </a:r>
            <a:r>
              <a:rPr kumimoji="1" lang="en-US" altLang="ja-JP" sz="2800" dirty="0" smtClean="0"/>
              <a:t>mm</a:t>
            </a:r>
            <a:r>
              <a:rPr kumimoji="1" lang="ja-JP" altLang="en-US" sz="2800" dirty="0" smtClean="0"/>
              <a:t>］</a:t>
            </a:r>
            <a:endParaRPr kumimoji="1" lang="en-US" altLang="ja-JP" sz="2800" dirty="0" smtClean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1854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通常時モードの台車</a:t>
            </a:r>
            <a:endParaRPr kumimoji="1" lang="ja-JP" altLang="en-US" dirty="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683" y="1846263"/>
            <a:ext cx="3892960" cy="4022725"/>
          </a:xfrm>
        </p:spPr>
      </p:pic>
    </p:spTree>
    <p:extLst>
      <p:ext uri="{BB962C8B-B14F-4D97-AF65-F5344CB8AC3E}">
        <p14:creationId xmlns:p14="http://schemas.microsoft.com/office/powerpoint/2010/main" val="174016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非常時モードの台車</a:t>
            </a:r>
            <a:endParaRPr kumimoji="1" lang="ja-JP" altLang="en-US" dirty="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5717" y="1846263"/>
            <a:ext cx="4800891" cy="4022725"/>
          </a:xfrm>
        </p:spPr>
      </p:pic>
    </p:spTree>
    <p:extLst>
      <p:ext uri="{BB962C8B-B14F-4D97-AF65-F5344CB8AC3E}">
        <p14:creationId xmlns:p14="http://schemas.microsoft.com/office/powerpoint/2010/main" val="4048581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システム構成図</a:t>
            </a:r>
            <a:endParaRPr kumimoji="1" lang="ja-JP" altLang="en-US" dirty="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</p:txBody>
      </p:sp>
      <p:pic>
        <p:nvPicPr>
          <p:cNvPr id="7" name="コンテンツ プレースホルダー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407" y="1846263"/>
            <a:ext cx="7151511" cy="4022725"/>
          </a:xfrm>
        </p:spPr>
      </p:pic>
    </p:spTree>
    <p:extLst>
      <p:ext uri="{BB962C8B-B14F-4D97-AF65-F5344CB8AC3E}">
        <p14:creationId xmlns:p14="http://schemas.microsoft.com/office/powerpoint/2010/main" val="1134030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モータドライバ基板</a:t>
            </a:r>
            <a:endParaRPr kumimoji="1" lang="ja-JP" altLang="en-US" dirty="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039" y="1846263"/>
            <a:ext cx="9674247" cy="4022725"/>
          </a:xfrm>
        </p:spPr>
      </p:pic>
    </p:spTree>
    <p:extLst>
      <p:ext uri="{BB962C8B-B14F-4D97-AF65-F5344CB8AC3E}">
        <p14:creationId xmlns:p14="http://schemas.microsoft.com/office/powerpoint/2010/main" val="887106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プログラム</a:t>
            </a:r>
            <a:endParaRPr kumimoji="1" lang="ja-JP" altLang="en-US" dirty="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198" y="1846263"/>
            <a:ext cx="4483929" cy="4022725"/>
          </a:xfrm>
        </p:spPr>
      </p:pic>
    </p:spTree>
    <p:extLst>
      <p:ext uri="{BB962C8B-B14F-4D97-AF65-F5344CB8AC3E}">
        <p14:creationId xmlns:p14="http://schemas.microsoft.com/office/powerpoint/2010/main" val="2842838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407920" y="2895600"/>
            <a:ext cx="8077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 smtClean="0">
                <a:latin typeface="廻想体 マキナ B" panose="02000700000000000000" pitchFamily="50" charset="-128"/>
                <a:ea typeface="廻想体 マキナ B" panose="02000700000000000000" pitchFamily="50" charset="-128"/>
              </a:rPr>
              <a:t>ご清聴ありがとうございました</a:t>
            </a:r>
            <a:endParaRPr kumimoji="1" lang="ja-JP" altLang="en-US" sz="4400" dirty="0">
              <a:latin typeface="廻想体 マキナ B" panose="02000700000000000000" pitchFamily="50" charset="-128"/>
              <a:ea typeface="廻想体 マキナ B" panose="020007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2661893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レトロスペクト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</TotalTime>
  <Words>45</Words>
  <Application>Microsoft Office PowerPoint</Application>
  <PresentationFormat>ワイド画面</PresentationFormat>
  <Paragraphs>14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ＭＳ Ｐゴシック</vt:lpstr>
      <vt:lpstr>廻想体 マキナ B</vt:lpstr>
      <vt:lpstr>Calibri</vt:lpstr>
      <vt:lpstr>Calibri Light</vt:lpstr>
      <vt:lpstr>レトロスペクト</vt:lpstr>
      <vt:lpstr>基礎研究　中間発表</vt:lpstr>
      <vt:lpstr>台車の概要</vt:lpstr>
      <vt:lpstr>通常時モードの台車</vt:lpstr>
      <vt:lpstr>非常時モードの台車</vt:lpstr>
      <vt:lpstr>システム構成図</vt:lpstr>
      <vt:lpstr>モータドライバ基板</vt:lpstr>
      <vt:lpstr>プログラム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基礎研究　中間発表</dc:title>
  <dc:creator>Ren Moriyama</dc:creator>
  <cp:lastModifiedBy>Ren Moriyama</cp:lastModifiedBy>
  <cp:revision>6</cp:revision>
  <dcterms:created xsi:type="dcterms:W3CDTF">2017-07-08T16:03:54Z</dcterms:created>
  <dcterms:modified xsi:type="dcterms:W3CDTF">2017-07-10T13:28:40Z</dcterms:modified>
</cp:coreProperties>
</file>